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7" r:id="rId1"/>
  </p:sldMasterIdLst>
  <p:sldIdLst>
    <p:sldId id="636" r:id="rId2"/>
    <p:sldId id="644" r:id="rId3"/>
    <p:sldId id="862" r:id="rId4"/>
    <p:sldId id="760" r:id="rId5"/>
    <p:sldId id="738" r:id="rId6"/>
    <p:sldId id="834" r:id="rId7"/>
    <p:sldId id="863" r:id="rId8"/>
    <p:sldId id="864" r:id="rId9"/>
    <p:sldId id="8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CAE4EC6-FA5A-4947-AD37-AFB26E41C3DB}" v="328" dt="2024-04-12T19:58:19.32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14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d Godfrey" userId="61aa7c48ee0e3db0" providerId="LiveId" clId="{BCAE4EC6-FA5A-4947-AD37-AFB26E41C3DB}"/>
    <pc:docChg chg="custSel addSld delSld modSld sldOrd">
      <pc:chgData name="Ed Godfrey" userId="61aa7c48ee0e3db0" providerId="LiveId" clId="{BCAE4EC6-FA5A-4947-AD37-AFB26E41C3DB}" dt="2024-04-12T19:58:36.158" v="1160" actId="47"/>
      <pc:docMkLst>
        <pc:docMk/>
      </pc:docMkLst>
      <pc:sldChg chg="modSp mod">
        <pc:chgData name="Ed Godfrey" userId="61aa7c48ee0e3db0" providerId="LiveId" clId="{BCAE4EC6-FA5A-4947-AD37-AFB26E41C3DB}" dt="2024-04-12T15:12:15.673" v="51" actId="20577"/>
        <pc:sldMkLst>
          <pc:docMk/>
          <pc:sldMk cId="286626818" sldId="636"/>
        </pc:sldMkLst>
        <pc:spChg chg="mod">
          <ac:chgData name="Ed Godfrey" userId="61aa7c48ee0e3db0" providerId="LiveId" clId="{BCAE4EC6-FA5A-4947-AD37-AFB26E41C3DB}" dt="2024-04-12T15:12:05.697" v="48" actId="20577"/>
          <ac:spMkLst>
            <pc:docMk/>
            <pc:sldMk cId="286626818" sldId="636"/>
            <ac:spMk id="3" creationId="{1206BF46-F60A-B583-BE9A-98813DA83DD6}"/>
          </ac:spMkLst>
        </pc:spChg>
        <pc:spChg chg="mod">
          <ac:chgData name="Ed Godfrey" userId="61aa7c48ee0e3db0" providerId="LiveId" clId="{BCAE4EC6-FA5A-4947-AD37-AFB26E41C3DB}" dt="2024-04-12T15:12:15.673" v="51" actId="20577"/>
          <ac:spMkLst>
            <pc:docMk/>
            <pc:sldMk cId="286626818" sldId="636"/>
            <ac:spMk id="4" creationId="{E81091B1-FFCB-0593-6511-1E1CB61C648D}"/>
          </ac:spMkLst>
        </pc:spChg>
      </pc:sldChg>
      <pc:sldChg chg="modSp mod">
        <pc:chgData name="Ed Godfrey" userId="61aa7c48ee0e3db0" providerId="LiveId" clId="{BCAE4EC6-FA5A-4947-AD37-AFB26E41C3DB}" dt="2024-04-12T15:19:54.798" v="77" actId="255"/>
        <pc:sldMkLst>
          <pc:docMk/>
          <pc:sldMk cId="2558235489" sldId="644"/>
        </pc:sldMkLst>
        <pc:spChg chg="mod">
          <ac:chgData name="Ed Godfrey" userId="61aa7c48ee0e3db0" providerId="LiveId" clId="{BCAE4EC6-FA5A-4947-AD37-AFB26E41C3DB}" dt="2024-04-12T15:19:54.798" v="77" actId="255"/>
          <ac:spMkLst>
            <pc:docMk/>
            <pc:sldMk cId="2558235489" sldId="644"/>
            <ac:spMk id="3" creationId="{9E3293C3-2021-04F5-B3B2-149081BCD341}"/>
          </ac:spMkLst>
        </pc:spChg>
        <pc:spChg chg="mod">
          <ac:chgData name="Ed Godfrey" userId="61aa7c48ee0e3db0" providerId="LiveId" clId="{BCAE4EC6-FA5A-4947-AD37-AFB26E41C3DB}" dt="2024-04-12T15:19:25.188" v="67" actId="20577"/>
          <ac:spMkLst>
            <pc:docMk/>
            <pc:sldMk cId="2558235489" sldId="644"/>
            <ac:spMk id="6" creationId="{27341E30-1523-0531-D0E1-7D6824619EE0}"/>
          </ac:spMkLst>
        </pc:spChg>
      </pc:sldChg>
      <pc:sldChg chg="modSp mod ord modAnim">
        <pc:chgData name="Ed Godfrey" userId="61aa7c48ee0e3db0" providerId="LiveId" clId="{BCAE4EC6-FA5A-4947-AD37-AFB26E41C3DB}" dt="2024-04-12T19:50:19.138" v="923" actId="12"/>
        <pc:sldMkLst>
          <pc:docMk/>
          <pc:sldMk cId="3364995807" sldId="738"/>
        </pc:sldMkLst>
        <pc:spChg chg="mod">
          <ac:chgData name="Ed Godfrey" userId="61aa7c48ee0e3db0" providerId="LiveId" clId="{BCAE4EC6-FA5A-4947-AD37-AFB26E41C3DB}" dt="2024-04-12T19:50:19.138" v="923" actId="12"/>
          <ac:spMkLst>
            <pc:docMk/>
            <pc:sldMk cId="3364995807" sldId="738"/>
            <ac:spMk id="4" creationId="{9992EB96-9343-0960-ADDC-0C8E3420B53C}"/>
          </ac:spMkLst>
        </pc:spChg>
        <pc:spChg chg="mod">
          <ac:chgData name="Ed Godfrey" userId="61aa7c48ee0e3db0" providerId="LiveId" clId="{BCAE4EC6-FA5A-4947-AD37-AFB26E41C3DB}" dt="2024-04-12T19:41:57.992" v="672" actId="20577"/>
          <ac:spMkLst>
            <pc:docMk/>
            <pc:sldMk cId="3364995807" sldId="738"/>
            <ac:spMk id="6" creationId="{27341E30-1523-0531-D0E1-7D6824619EE0}"/>
          </ac:spMkLst>
        </pc:spChg>
      </pc:sldChg>
      <pc:sldChg chg="modSp mod ord">
        <pc:chgData name="Ed Godfrey" userId="61aa7c48ee0e3db0" providerId="LiveId" clId="{BCAE4EC6-FA5A-4947-AD37-AFB26E41C3DB}" dt="2024-04-12T19:33:36.237" v="512" actId="6549"/>
        <pc:sldMkLst>
          <pc:docMk/>
          <pc:sldMk cId="3182443207" sldId="760"/>
        </pc:sldMkLst>
        <pc:spChg chg="mod">
          <ac:chgData name="Ed Godfrey" userId="61aa7c48ee0e3db0" providerId="LiveId" clId="{BCAE4EC6-FA5A-4947-AD37-AFB26E41C3DB}" dt="2024-04-12T19:33:36.237" v="512" actId="6549"/>
          <ac:spMkLst>
            <pc:docMk/>
            <pc:sldMk cId="3182443207" sldId="760"/>
            <ac:spMk id="3" creationId="{9E3293C3-2021-04F5-B3B2-149081BCD341}"/>
          </ac:spMkLst>
        </pc:spChg>
        <pc:spChg chg="mod">
          <ac:chgData name="Ed Godfrey" userId="61aa7c48ee0e3db0" providerId="LiveId" clId="{BCAE4EC6-FA5A-4947-AD37-AFB26E41C3DB}" dt="2024-04-12T15:20:38.588" v="98" actId="20577"/>
          <ac:spMkLst>
            <pc:docMk/>
            <pc:sldMk cId="3182443207" sldId="760"/>
            <ac:spMk id="6" creationId="{27341E30-1523-0531-D0E1-7D6824619EE0}"/>
          </ac:spMkLst>
        </pc:spChg>
      </pc:sldChg>
      <pc:sldChg chg="del">
        <pc:chgData name="Ed Godfrey" userId="61aa7c48ee0e3db0" providerId="LiveId" clId="{BCAE4EC6-FA5A-4947-AD37-AFB26E41C3DB}" dt="2024-04-12T19:58:26.493" v="1138" actId="47"/>
        <pc:sldMkLst>
          <pc:docMk/>
          <pc:sldMk cId="3314795521" sldId="817"/>
        </pc:sldMkLst>
      </pc:sldChg>
      <pc:sldChg chg="del">
        <pc:chgData name="Ed Godfrey" userId="61aa7c48ee0e3db0" providerId="LiveId" clId="{BCAE4EC6-FA5A-4947-AD37-AFB26E41C3DB}" dt="2024-04-12T19:58:21.471" v="1126" actId="47"/>
        <pc:sldMkLst>
          <pc:docMk/>
          <pc:sldMk cId="1068771906" sldId="820"/>
        </pc:sldMkLst>
      </pc:sldChg>
      <pc:sldChg chg="del">
        <pc:chgData name="Ed Godfrey" userId="61aa7c48ee0e3db0" providerId="LiveId" clId="{BCAE4EC6-FA5A-4947-AD37-AFB26E41C3DB}" dt="2024-04-12T19:58:28.478" v="1142" actId="47"/>
        <pc:sldMkLst>
          <pc:docMk/>
          <pc:sldMk cId="2863860964" sldId="821"/>
        </pc:sldMkLst>
      </pc:sldChg>
      <pc:sldChg chg="del">
        <pc:chgData name="Ed Godfrey" userId="61aa7c48ee0e3db0" providerId="LiveId" clId="{BCAE4EC6-FA5A-4947-AD37-AFB26E41C3DB}" dt="2024-04-12T19:58:28.021" v="1141" actId="47"/>
        <pc:sldMkLst>
          <pc:docMk/>
          <pc:sldMk cId="2135055897" sldId="822"/>
        </pc:sldMkLst>
      </pc:sldChg>
      <pc:sldChg chg="del">
        <pc:chgData name="Ed Godfrey" userId="61aa7c48ee0e3db0" providerId="LiveId" clId="{BCAE4EC6-FA5A-4947-AD37-AFB26E41C3DB}" dt="2024-04-12T19:58:28.942" v="1143" actId="47"/>
        <pc:sldMkLst>
          <pc:docMk/>
          <pc:sldMk cId="1323619007" sldId="823"/>
        </pc:sldMkLst>
      </pc:sldChg>
      <pc:sldChg chg="del">
        <pc:chgData name="Ed Godfrey" userId="61aa7c48ee0e3db0" providerId="LiveId" clId="{BCAE4EC6-FA5A-4947-AD37-AFB26E41C3DB}" dt="2024-04-12T19:58:29.778" v="1146" actId="47"/>
        <pc:sldMkLst>
          <pc:docMk/>
          <pc:sldMk cId="3319538623" sldId="824"/>
        </pc:sldMkLst>
      </pc:sldChg>
      <pc:sldChg chg="del">
        <pc:chgData name="Ed Godfrey" userId="61aa7c48ee0e3db0" providerId="LiveId" clId="{BCAE4EC6-FA5A-4947-AD37-AFB26E41C3DB}" dt="2024-04-12T19:58:30.407" v="1149" actId="47"/>
        <pc:sldMkLst>
          <pc:docMk/>
          <pc:sldMk cId="1359295736" sldId="825"/>
        </pc:sldMkLst>
      </pc:sldChg>
      <pc:sldChg chg="del">
        <pc:chgData name="Ed Godfrey" userId="61aa7c48ee0e3db0" providerId="LiveId" clId="{BCAE4EC6-FA5A-4947-AD37-AFB26E41C3DB}" dt="2024-04-12T19:58:31.033" v="1150" actId="47"/>
        <pc:sldMkLst>
          <pc:docMk/>
          <pc:sldMk cId="1434944632" sldId="828"/>
        </pc:sldMkLst>
      </pc:sldChg>
      <pc:sldChg chg="del">
        <pc:chgData name="Ed Godfrey" userId="61aa7c48ee0e3db0" providerId="LiveId" clId="{BCAE4EC6-FA5A-4947-AD37-AFB26E41C3DB}" dt="2024-04-12T19:58:34.425" v="1157" actId="47"/>
        <pc:sldMkLst>
          <pc:docMk/>
          <pc:sldMk cId="1982275883" sldId="829"/>
        </pc:sldMkLst>
      </pc:sldChg>
      <pc:sldChg chg="modSp mod">
        <pc:chgData name="Ed Godfrey" userId="61aa7c48ee0e3db0" providerId="LiveId" clId="{BCAE4EC6-FA5A-4947-AD37-AFB26E41C3DB}" dt="2024-04-12T19:49:15.201" v="921" actId="115"/>
        <pc:sldMkLst>
          <pc:docMk/>
          <pc:sldMk cId="1988797378" sldId="834"/>
        </pc:sldMkLst>
        <pc:spChg chg="mod">
          <ac:chgData name="Ed Godfrey" userId="61aa7c48ee0e3db0" providerId="LiveId" clId="{BCAE4EC6-FA5A-4947-AD37-AFB26E41C3DB}" dt="2024-04-12T19:49:15.201" v="921" actId="115"/>
          <ac:spMkLst>
            <pc:docMk/>
            <pc:sldMk cId="1988797378" sldId="834"/>
            <ac:spMk id="3" creationId="{9E3293C3-2021-04F5-B3B2-149081BCD341}"/>
          </ac:spMkLst>
        </pc:spChg>
        <pc:spChg chg="mod">
          <ac:chgData name="Ed Godfrey" userId="61aa7c48ee0e3db0" providerId="LiveId" clId="{BCAE4EC6-FA5A-4947-AD37-AFB26E41C3DB}" dt="2024-04-12T19:49:06.861" v="920" actId="20577"/>
          <ac:spMkLst>
            <pc:docMk/>
            <pc:sldMk cId="1988797378" sldId="834"/>
            <ac:spMk id="6" creationId="{27341E30-1523-0531-D0E1-7D6824619EE0}"/>
          </ac:spMkLst>
        </pc:spChg>
      </pc:sldChg>
      <pc:sldChg chg="del">
        <pc:chgData name="Ed Godfrey" userId="61aa7c48ee0e3db0" providerId="LiveId" clId="{BCAE4EC6-FA5A-4947-AD37-AFB26E41C3DB}" dt="2024-04-12T19:58:21.124" v="1125" actId="47"/>
        <pc:sldMkLst>
          <pc:docMk/>
          <pc:sldMk cId="1741022649" sldId="835"/>
        </pc:sldMkLst>
      </pc:sldChg>
      <pc:sldChg chg="del">
        <pc:chgData name="Ed Godfrey" userId="61aa7c48ee0e3db0" providerId="LiveId" clId="{BCAE4EC6-FA5A-4947-AD37-AFB26E41C3DB}" dt="2024-04-12T19:58:21.833" v="1127" actId="47"/>
        <pc:sldMkLst>
          <pc:docMk/>
          <pc:sldMk cId="1165854955" sldId="836"/>
        </pc:sldMkLst>
      </pc:sldChg>
      <pc:sldChg chg="del">
        <pc:chgData name="Ed Godfrey" userId="61aa7c48ee0e3db0" providerId="LiveId" clId="{BCAE4EC6-FA5A-4947-AD37-AFB26E41C3DB}" dt="2024-04-12T19:58:22.079" v="1128" actId="47"/>
        <pc:sldMkLst>
          <pc:docMk/>
          <pc:sldMk cId="1151914290" sldId="837"/>
        </pc:sldMkLst>
      </pc:sldChg>
      <pc:sldChg chg="del">
        <pc:chgData name="Ed Godfrey" userId="61aa7c48ee0e3db0" providerId="LiveId" clId="{BCAE4EC6-FA5A-4947-AD37-AFB26E41C3DB}" dt="2024-04-12T19:58:22.288" v="1129" actId="47"/>
        <pc:sldMkLst>
          <pc:docMk/>
          <pc:sldMk cId="1087851407" sldId="838"/>
        </pc:sldMkLst>
      </pc:sldChg>
      <pc:sldChg chg="del">
        <pc:chgData name="Ed Godfrey" userId="61aa7c48ee0e3db0" providerId="LiveId" clId="{BCAE4EC6-FA5A-4947-AD37-AFB26E41C3DB}" dt="2024-04-12T19:58:22.560" v="1130" actId="47"/>
        <pc:sldMkLst>
          <pc:docMk/>
          <pc:sldMk cId="512919057" sldId="839"/>
        </pc:sldMkLst>
      </pc:sldChg>
      <pc:sldChg chg="del">
        <pc:chgData name="Ed Godfrey" userId="61aa7c48ee0e3db0" providerId="LiveId" clId="{BCAE4EC6-FA5A-4947-AD37-AFB26E41C3DB}" dt="2024-04-12T19:58:22.866" v="1131" actId="47"/>
        <pc:sldMkLst>
          <pc:docMk/>
          <pc:sldMk cId="2340421509" sldId="840"/>
        </pc:sldMkLst>
      </pc:sldChg>
      <pc:sldChg chg="del">
        <pc:chgData name="Ed Godfrey" userId="61aa7c48ee0e3db0" providerId="LiveId" clId="{BCAE4EC6-FA5A-4947-AD37-AFB26E41C3DB}" dt="2024-04-12T19:58:23.275" v="1132" actId="47"/>
        <pc:sldMkLst>
          <pc:docMk/>
          <pc:sldMk cId="391939611" sldId="841"/>
        </pc:sldMkLst>
      </pc:sldChg>
      <pc:sldChg chg="del">
        <pc:chgData name="Ed Godfrey" userId="61aa7c48ee0e3db0" providerId="LiveId" clId="{BCAE4EC6-FA5A-4947-AD37-AFB26E41C3DB}" dt="2024-04-12T19:58:23.805" v="1133" actId="47"/>
        <pc:sldMkLst>
          <pc:docMk/>
          <pc:sldMk cId="1651107127" sldId="842"/>
        </pc:sldMkLst>
      </pc:sldChg>
      <pc:sldChg chg="del">
        <pc:chgData name="Ed Godfrey" userId="61aa7c48ee0e3db0" providerId="LiveId" clId="{BCAE4EC6-FA5A-4947-AD37-AFB26E41C3DB}" dt="2024-04-12T19:58:24.628" v="1134" actId="47"/>
        <pc:sldMkLst>
          <pc:docMk/>
          <pc:sldMk cId="1318745757" sldId="843"/>
        </pc:sldMkLst>
      </pc:sldChg>
      <pc:sldChg chg="del">
        <pc:chgData name="Ed Godfrey" userId="61aa7c48ee0e3db0" providerId="LiveId" clId="{BCAE4EC6-FA5A-4947-AD37-AFB26E41C3DB}" dt="2024-04-12T19:58:25.066" v="1135" actId="47"/>
        <pc:sldMkLst>
          <pc:docMk/>
          <pc:sldMk cId="727733109" sldId="844"/>
        </pc:sldMkLst>
      </pc:sldChg>
      <pc:sldChg chg="del">
        <pc:chgData name="Ed Godfrey" userId="61aa7c48ee0e3db0" providerId="LiveId" clId="{BCAE4EC6-FA5A-4947-AD37-AFB26E41C3DB}" dt="2024-04-12T19:58:26.051" v="1137" actId="47"/>
        <pc:sldMkLst>
          <pc:docMk/>
          <pc:sldMk cId="554427217" sldId="845"/>
        </pc:sldMkLst>
      </pc:sldChg>
      <pc:sldChg chg="del">
        <pc:chgData name="Ed Godfrey" userId="61aa7c48ee0e3db0" providerId="LiveId" clId="{BCAE4EC6-FA5A-4947-AD37-AFB26E41C3DB}" dt="2024-04-12T19:58:25.614" v="1136" actId="47"/>
        <pc:sldMkLst>
          <pc:docMk/>
          <pc:sldMk cId="3905761083" sldId="846"/>
        </pc:sldMkLst>
      </pc:sldChg>
      <pc:sldChg chg="del">
        <pc:chgData name="Ed Godfrey" userId="61aa7c48ee0e3db0" providerId="LiveId" clId="{BCAE4EC6-FA5A-4947-AD37-AFB26E41C3DB}" dt="2024-04-12T19:58:27.588" v="1140" actId="47"/>
        <pc:sldMkLst>
          <pc:docMk/>
          <pc:sldMk cId="2436479997" sldId="847"/>
        </pc:sldMkLst>
      </pc:sldChg>
      <pc:sldChg chg="del">
        <pc:chgData name="Ed Godfrey" userId="61aa7c48ee0e3db0" providerId="LiveId" clId="{BCAE4EC6-FA5A-4947-AD37-AFB26E41C3DB}" dt="2024-04-12T19:58:27.126" v="1139" actId="47"/>
        <pc:sldMkLst>
          <pc:docMk/>
          <pc:sldMk cId="2683342295" sldId="848"/>
        </pc:sldMkLst>
      </pc:sldChg>
      <pc:sldChg chg="del">
        <pc:chgData name="Ed Godfrey" userId="61aa7c48ee0e3db0" providerId="LiveId" clId="{BCAE4EC6-FA5A-4947-AD37-AFB26E41C3DB}" dt="2024-04-12T19:58:29.298" v="1144" actId="47"/>
        <pc:sldMkLst>
          <pc:docMk/>
          <pc:sldMk cId="3393668061" sldId="849"/>
        </pc:sldMkLst>
      </pc:sldChg>
      <pc:sldChg chg="del">
        <pc:chgData name="Ed Godfrey" userId="61aa7c48ee0e3db0" providerId="LiveId" clId="{BCAE4EC6-FA5A-4947-AD37-AFB26E41C3DB}" dt="2024-04-12T19:58:29.545" v="1145" actId="47"/>
        <pc:sldMkLst>
          <pc:docMk/>
          <pc:sldMk cId="74106026" sldId="850"/>
        </pc:sldMkLst>
      </pc:sldChg>
      <pc:sldChg chg="del">
        <pc:chgData name="Ed Godfrey" userId="61aa7c48ee0e3db0" providerId="LiveId" clId="{BCAE4EC6-FA5A-4947-AD37-AFB26E41C3DB}" dt="2024-04-12T19:58:29.980" v="1147" actId="47"/>
        <pc:sldMkLst>
          <pc:docMk/>
          <pc:sldMk cId="1744995010" sldId="851"/>
        </pc:sldMkLst>
      </pc:sldChg>
      <pc:sldChg chg="del">
        <pc:chgData name="Ed Godfrey" userId="61aa7c48ee0e3db0" providerId="LiveId" clId="{BCAE4EC6-FA5A-4947-AD37-AFB26E41C3DB}" dt="2024-04-12T19:58:30.192" v="1148" actId="47"/>
        <pc:sldMkLst>
          <pc:docMk/>
          <pc:sldMk cId="2056081756" sldId="852"/>
        </pc:sldMkLst>
      </pc:sldChg>
      <pc:sldChg chg="del">
        <pc:chgData name="Ed Godfrey" userId="61aa7c48ee0e3db0" providerId="LiveId" clId="{BCAE4EC6-FA5A-4947-AD37-AFB26E41C3DB}" dt="2024-04-12T19:58:31.868" v="1151" actId="47"/>
        <pc:sldMkLst>
          <pc:docMk/>
          <pc:sldMk cId="65284378" sldId="853"/>
        </pc:sldMkLst>
      </pc:sldChg>
      <pc:sldChg chg="del">
        <pc:chgData name="Ed Godfrey" userId="61aa7c48ee0e3db0" providerId="LiveId" clId="{BCAE4EC6-FA5A-4947-AD37-AFB26E41C3DB}" dt="2024-04-12T19:58:32.165" v="1152" actId="47"/>
        <pc:sldMkLst>
          <pc:docMk/>
          <pc:sldMk cId="1233346269" sldId="854"/>
        </pc:sldMkLst>
      </pc:sldChg>
      <pc:sldChg chg="del">
        <pc:chgData name="Ed Godfrey" userId="61aa7c48ee0e3db0" providerId="LiveId" clId="{BCAE4EC6-FA5A-4947-AD37-AFB26E41C3DB}" dt="2024-04-12T19:58:32.523" v="1153" actId="47"/>
        <pc:sldMkLst>
          <pc:docMk/>
          <pc:sldMk cId="2661881992" sldId="855"/>
        </pc:sldMkLst>
      </pc:sldChg>
      <pc:sldChg chg="del">
        <pc:chgData name="Ed Godfrey" userId="61aa7c48ee0e3db0" providerId="LiveId" clId="{BCAE4EC6-FA5A-4947-AD37-AFB26E41C3DB}" dt="2024-04-12T19:58:32.978" v="1154" actId="47"/>
        <pc:sldMkLst>
          <pc:docMk/>
          <pc:sldMk cId="3619198270" sldId="856"/>
        </pc:sldMkLst>
      </pc:sldChg>
      <pc:sldChg chg="del">
        <pc:chgData name="Ed Godfrey" userId="61aa7c48ee0e3db0" providerId="LiveId" clId="{BCAE4EC6-FA5A-4947-AD37-AFB26E41C3DB}" dt="2024-04-12T19:58:33.684" v="1155" actId="47"/>
        <pc:sldMkLst>
          <pc:docMk/>
          <pc:sldMk cId="3075253725" sldId="857"/>
        </pc:sldMkLst>
      </pc:sldChg>
      <pc:sldChg chg="del">
        <pc:chgData name="Ed Godfrey" userId="61aa7c48ee0e3db0" providerId="LiveId" clId="{BCAE4EC6-FA5A-4947-AD37-AFB26E41C3DB}" dt="2024-04-12T19:58:34.106" v="1156" actId="47"/>
        <pc:sldMkLst>
          <pc:docMk/>
          <pc:sldMk cId="465250277" sldId="858"/>
        </pc:sldMkLst>
      </pc:sldChg>
      <pc:sldChg chg="del">
        <pc:chgData name="Ed Godfrey" userId="61aa7c48ee0e3db0" providerId="LiveId" clId="{BCAE4EC6-FA5A-4947-AD37-AFB26E41C3DB}" dt="2024-04-12T19:58:34.900" v="1158" actId="47"/>
        <pc:sldMkLst>
          <pc:docMk/>
          <pc:sldMk cId="3182319860" sldId="859"/>
        </pc:sldMkLst>
      </pc:sldChg>
      <pc:sldChg chg="del">
        <pc:chgData name="Ed Godfrey" userId="61aa7c48ee0e3db0" providerId="LiveId" clId="{BCAE4EC6-FA5A-4947-AD37-AFB26E41C3DB}" dt="2024-04-12T19:58:35.572" v="1159" actId="47"/>
        <pc:sldMkLst>
          <pc:docMk/>
          <pc:sldMk cId="3777789932" sldId="860"/>
        </pc:sldMkLst>
      </pc:sldChg>
      <pc:sldChg chg="del">
        <pc:chgData name="Ed Godfrey" userId="61aa7c48ee0e3db0" providerId="LiveId" clId="{BCAE4EC6-FA5A-4947-AD37-AFB26E41C3DB}" dt="2024-04-12T19:58:36.158" v="1160" actId="47"/>
        <pc:sldMkLst>
          <pc:docMk/>
          <pc:sldMk cId="3302690234" sldId="861"/>
        </pc:sldMkLst>
      </pc:sldChg>
      <pc:sldChg chg="modSp add mod">
        <pc:chgData name="Ed Godfrey" userId="61aa7c48ee0e3db0" providerId="LiveId" clId="{BCAE4EC6-FA5A-4947-AD37-AFB26E41C3DB}" dt="2024-04-12T15:19:49.361" v="76" actId="255"/>
        <pc:sldMkLst>
          <pc:docMk/>
          <pc:sldMk cId="693487428" sldId="862"/>
        </pc:sldMkLst>
        <pc:spChg chg="mod">
          <ac:chgData name="Ed Godfrey" userId="61aa7c48ee0e3db0" providerId="LiveId" clId="{BCAE4EC6-FA5A-4947-AD37-AFB26E41C3DB}" dt="2024-04-12T15:19:49.361" v="76" actId="255"/>
          <ac:spMkLst>
            <pc:docMk/>
            <pc:sldMk cId="693487428" sldId="862"/>
            <ac:spMk id="3" creationId="{9E3293C3-2021-04F5-B3B2-149081BCD341}"/>
          </ac:spMkLst>
        </pc:spChg>
        <pc:spChg chg="mod">
          <ac:chgData name="Ed Godfrey" userId="61aa7c48ee0e3db0" providerId="LiveId" clId="{BCAE4EC6-FA5A-4947-AD37-AFB26E41C3DB}" dt="2024-04-12T15:19:33.885" v="74" actId="20577"/>
          <ac:spMkLst>
            <pc:docMk/>
            <pc:sldMk cId="693487428" sldId="862"/>
            <ac:spMk id="6" creationId="{27341E30-1523-0531-D0E1-7D6824619EE0}"/>
          </ac:spMkLst>
        </pc:spChg>
      </pc:sldChg>
      <pc:sldChg chg="modSp add modAnim">
        <pc:chgData name="Ed Godfrey" userId="61aa7c48ee0e3db0" providerId="LiveId" clId="{BCAE4EC6-FA5A-4947-AD37-AFB26E41C3DB}" dt="2024-04-12T19:50:59.959" v="925" actId="255"/>
        <pc:sldMkLst>
          <pc:docMk/>
          <pc:sldMk cId="2111011859" sldId="863"/>
        </pc:sldMkLst>
        <pc:spChg chg="mod">
          <ac:chgData name="Ed Godfrey" userId="61aa7c48ee0e3db0" providerId="LiveId" clId="{BCAE4EC6-FA5A-4947-AD37-AFB26E41C3DB}" dt="2024-04-12T19:50:59.959" v="925" actId="255"/>
          <ac:spMkLst>
            <pc:docMk/>
            <pc:sldMk cId="2111011859" sldId="863"/>
            <ac:spMk id="4" creationId="{9992EB96-9343-0960-ADDC-0C8E3420B53C}"/>
          </ac:spMkLst>
        </pc:spChg>
      </pc:sldChg>
      <pc:sldChg chg="modSp add mod modAnim">
        <pc:chgData name="Ed Godfrey" userId="61aa7c48ee0e3db0" providerId="LiveId" clId="{BCAE4EC6-FA5A-4947-AD37-AFB26E41C3DB}" dt="2024-04-12T19:56:52.239" v="1123"/>
        <pc:sldMkLst>
          <pc:docMk/>
          <pc:sldMk cId="2423669420" sldId="864"/>
        </pc:sldMkLst>
        <pc:spChg chg="mod">
          <ac:chgData name="Ed Godfrey" userId="61aa7c48ee0e3db0" providerId="LiveId" clId="{BCAE4EC6-FA5A-4947-AD37-AFB26E41C3DB}" dt="2024-04-12T19:56:20.057" v="1107" actId="15"/>
          <ac:spMkLst>
            <pc:docMk/>
            <pc:sldMk cId="2423669420" sldId="864"/>
            <ac:spMk id="4" creationId="{9992EB96-9343-0960-ADDC-0C8E3420B53C}"/>
          </ac:spMkLst>
        </pc:spChg>
        <pc:spChg chg="mod">
          <ac:chgData name="Ed Godfrey" userId="61aa7c48ee0e3db0" providerId="LiveId" clId="{BCAE4EC6-FA5A-4947-AD37-AFB26E41C3DB}" dt="2024-04-12T19:52:44.331" v="1010" actId="20577"/>
          <ac:spMkLst>
            <pc:docMk/>
            <pc:sldMk cId="2423669420" sldId="864"/>
            <ac:spMk id="6" creationId="{27341E30-1523-0531-D0E1-7D6824619EE0}"/>
          </ac:spMkLst>
        </pc:spChg>
      </pc:sldChg>
      <pc:sldChg chg="add">
        <pc:chgData name="Ed Godfrey" userId="61aa7c48ee0e3db0" providerId="LiveId" clId="{BCAE4EC6-FA5A-4947-AD37-AFB26E41C3DB}" dt="2024-04-12T19:58:19.320" v="1124"/>
        <pc:sldMkLst>
          <pc:docMk/>
          <pc:sldMk cId="852157606" sldId="865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391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958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5526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318691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7047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6663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0952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8264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110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192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115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076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570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02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212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435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321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03896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  <p:sldLayoutId id="2147483701" r:id="rId14"/>
    <p:sldLayoutId id="2147483702" r:id="rId15"/>
    <p:sldLayoutId id="2147483703" r:id="rId16"/>
    <p:sldLayoutId id="2147483704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1206BF46-F60A-B583-BE9A-98813DA83D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4000" y="4220877"/>
            <a:ext cx="11660632" cy="1947333"/>
          </a:xfrm>
        </p:spPr>
        <p:txBody>
          <a:bodyPr>
            <a:normAutofit/>
          </a:bodyPr>
          <a:lstStyle/>
          <a:p>
            <a:pPr algn="ctr"/>
            <a:r>
              <a:rPr lang="en-US" sz="3900" b="1" dirty="0">
                <a:solidFill>
                  <a:schemeClr val="tx1"/>
                </a:solidFill>
                <a:latin typeface="Abadi" panose="020B0604020104020204" pitchFamily="34" charset="0"/>
              </a:rPr>
              <a:t>Jewish Objections Answered (Part 1)</a:t>
            </a:r>
          </a:p>
          <a:p>
            <a:pPr algn="ctr"/>
            <a:r>
              <a:rPr lang="en-US" sz="3600" b="1" dirty="0">
                <a:solidFill>
                  <a:schemeClr val="tx1"/>
                </a:solidFill>
                <a:latin typeface="Avenir Next LT Pro Light" panose="020B0304020202020204" pitchFamily="34" charset="0"/>
              </a:rPr>
              <a:t>Romans 3:1-8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81091B1-FFCB-0593-6511-1E1CB61C648D}"/>
              </a:ext>
            </a:extLst>
          </p:cNvPr>
          <p:cNvSpPr txBox="1"/>
          <p:nvPr/>
        </p:nvSpPr>
        <p:spPr>
          <a:xfrm>
            <a:off x="7452360" y="6219706"/>
            <a:ext cx="4462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latin typeface="Avenir Next LT Pro Light" panose="020B0304020202020204" pitchFamily="34" charset="0"/>
              </a:rPr>
              <a:t> Sunday, April 14, 2024</a:t>
            </a:r>
          </a:p>
        </p:txBody>
      </p:sp>
      <p:pic>
        <p:nvPicPr>
          <p:cNvPr id="5" name="Picture 4" descr="A close up of a book cover&#10;&#10;Description automatically generated">
            <a:extLst>
              <a:ext uri="{FF2B5EF4-FFF2-40B4-BE49-F238E27FC236}">
                <a16:creationId xmlns:a16="http://schemas.microsoft.com/office/drawing/2014/main" id="{00051841-AA73-9075-986E-38954D137C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000" y="206375"/>
            <a:ext cx="11684000" cy="368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6268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>
            <a:extLst>
              <a:ext uri="{FF2B5EF4-FFF2-40B4-BE49-F238E27FC236}">
                <a16:creationId xmlns:a16="http://schemas.microsoft.com/office/drawing/2014/main" id="{9E3293C3-2021-04F5-B3B2-149081BCD3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3038" y="932307"/>
            <a:ext cx="11805602" cy="4770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just"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  <a:lvl2pPr marL="742950" indent="-285750" algn="just"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2pPr>
            <a:lvl3pPr marL="1143000" indent="-228600" algn="just"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3pPr>
            <a:lvl4pPr marL="1600200" indent="-228600" algn="just"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4pPr>
            <a:lvl5pPr marL="2057400" indent="-228600" algn="just"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5pPr>
            <a:lvl6pPr marL="25146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6pPr>
            <a:lvl7pPr marL="29718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7pPr>
            <a:lvl8pPr marL="34290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8pPr>
            <a:lvl9pPr marL="38862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9pPr>
          </a:lstStyle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3800" b="0" i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 Then what advantage has the Jew? Or what is the benefit of circumcision? 2 Great in every respect. First of all, that they were entrusted with the oracles of God. 3 What then? If some did not believe, their unbelief will not nullify the faithfulness of God, will it? 4 May it never be! Rather, let God be found true, though every man be found a liar, as it is written, "THAT YOU MAY BE JUSTIFIED IN YOUR WORDS, AND PREVAIL WHEN YOU ARE JUDGED."</a:t>
            </a:r>
            <a:endParaRPr lang="en-US" sz="3800" b="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7341E30-1523-0531-D0E1-7D6824619EE0}"/>
              </a:ext>
            </a:extLst>
          </p:cNvPr>
          <p:cNvSpPr txBox="1"/>
          <p:nvPr/>
        </p:nvSpPr>
        <p:spPr>
          <a:xfrm>
            <a:off x="340615" y="190881"/>
            <a:ext cx="116928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Romans 3:1-4</a:t>
            </a:r>
          </a:p>
        </p:txBody>
      </p:sp>
    </p:spTree>
    <p:extLst>
      <p:ext uri="{BB962C8B-B14F-4D97-AF65-F5344CB8AC3E}">
        <p14:creationId xmlns:p14="http://schemas.microsoft.com/office/powerpoint/2010/main" val="2558235489"/>
      </p:ext>
    </p:extLst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>
            <a:extLst>
              <a:ext uri="{FF2B5EF4-FFF2-40B4-BE49-F238E27FC236}">
                <a16:creationId xmlns:a16="http://schemas.microsoft.com/office/drawing/2014/main" id="{9E3293C3-2021-04F5-B3B2-149081BCD3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3038" y="932307"/>
            <a:ext cx="11805602" cy="5355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just"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  <a:lvl2pPr marL="742950" indent="-285750" algn="just"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2pPr>
            <a:lvl3pPr marL="1143000" indent="-228600" algn="just"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3pPr>
            <a:lvl4pPr marL="1600200" indent="-228600" algn="just"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4pPr>
            <a:lvl5pPr marL="2057400" indent="-228600" algn="just"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5pPr>
            <a:lvl6pPr marL="25146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6pPr>
            <a:lvl7pPr marL="29718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7pPr>
            <a:lvl8pPr marL="34290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8pPr>
            <a:lvl9pPr marL="38862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9pPr>
          </a:lstStyle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3800" b="0" i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5 But if our unrighteousness demonstrates the righteousness of God, what shall we say? The God who inflicts wrath is not unrighteous, is He? (I am speaking in human terms.) 6 May it never be! For otherwise, how will God judge the world? 7 But if through my lie the truth of God abounded to His glory, why am I also still being judged as a sinner? 8 And why not say (as we are slanderously reported and as some claim that we say), "Let us do evil that good may come"? Their condemnation is just. </a:t>
            </a:r>
            <a:endParaRPr lang="en-US" sz="3800" b="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7341E30-1523-0531-D0E1-7D6824619EE0}"/>
              </a:ext>
            </a:extLst>
          </p:cNvPr>
          <p:cNvSpPr txBox="1"/>
          <p:nvPr/>
        </p:nvSpPr>
        <p:spPr>
          <a:xfrm>
            <a:off x="340615" y="190881"/>
            <a:ext cx="116928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Romans 3:5-8</a:t>
            </a:r>
          </a:p>
        </p:txBody>
      </p:sp>
    </p:spTree>
    <p:extLst>
      <p:ext uri="{BB962C8B-B14F-4D97-AF65-F5344CB8AC3E}">
        <p14:creationId xmlns:p14="http://schemas.microsoft.com/office/powerpoint/2010/main" val="693487428"/>
      </p:ext>
    </p:extLst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>
            <a:extLst>
              <a:ext uri="{FF2B5EF4-FFF2-40B4-BE49-F238E27FC236}">
                <a16:creationId xmlns:a16="http://schemas.microsoft.com/office/drawing/2014/main" id="{9E3293C3-2021-04F5-B3B2-149081BCD3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3038" y="1001133"/>
            <a:ext cx="11805602" cy="24314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just"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  <a:lvl2pPr marL="742950" indent="-285750" algn="just"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2pPr>
            <a:lvl3pPr marL="1143000" indent="-228600" algn="just"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3pPr>
            <a:lvl4pPr marL="1600200" indent="-228600" algn="just"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4pPr>
            <a:lvl5pPr marL="2057400" indent="-228600" algn="just"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5pPr>
            <a:lvl6pPr marL="25146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6pPr>
            <a:lvl7pPr marL="29718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7pPr>
            <a:lvl8pPr marL="34290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8pPr>
            <a:lvl9pPr marL="38862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9pPr>
          </a:lstStyle>
          <a:p>
            <a:pPr marL="857250" marR="0" indent="-857250" algn="just">
              <a:spcBef>
                <a:spcPts val="0"/>
              </a:spcBef>
              <a:spcAft>
                <a:spcPts val="0"/>
              </a:spcAft>
              <a:buFont typeface="+mj-lt"/>
              <a:buAutoNum type="romanUcPeriod"/>
            </a:pPr>
            <a:r>
              <a:rPr lang="en-US" sz="3800" b="0" i="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Righteousness of God and Jewish Objections  </a:t>
            </a:r>
            <a:r>
              <a:rPr lang="en-US" sz="3800" b="0" i="0" baseline="30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(1-8)</a:t>
            </a:r>
          </a:p>
          <a:p>
            <a:pPr marL="857250" marR="0" indent="-857250" algn="just">
              <a:spcBef>
                <a:spcPts val="0"/>
              </a:spcBef>
              <a:spcAft>
                <a:spcPts val="0"/>
              </a:spcAft>
              <a:buFont typeface="+mj-lt"/>
              <a:buAutoNum type="romanUcPeriod"/>
            </a:pPr>
            <a:r>
              <a:rPr lang="en-US" sz="3800" b="0" i="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Unrighteousness of All Humanity </a:t>
            </a:r>
            <a:r>
              <a:rPr lang="en-US" sz="3800" b="0" i="0" baseline="30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(9-20)</a:t>
            </a:r>
          </a:p>
          <a:p>
            <a:pPr marL="857250" marR="0" indent="-857250" algn="just">
              <a:spcBef>
                <a:spcPts val="0"/>
              </a:spcBef>
              <a:spcAft>
                <a:spcPts val="0"/>
              </a:spcAft>
              <a:buFont typeface="+mj-lt"/>
              <a:buAutoNum type="romanUcPeriod"/>
            </a:pPr>
            <a:r>
              <a:rPr lang="en-US" sz="3800" b="0" i="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Righteousness of God in the Death of Christ </a:t>
            </a:r>
            <a:r>
              <a:rPr lang="en-US" sz="3800" b="0" i="0" baseline="30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(21-26)</a:t>
            </a:r>
          </a:p>
          <a:p>
            <a:pPr marL="857250" marR="0" indent="-857250" algn="just">
              <a:spcBef>
                <a:spcPts val="0"/>
              </a:spcBef>
              <a:spcAft>
                <a:spcPts val="0"/>
              </a:spcAft>
              <a:buFont typeface="+mj-lt"/>
              <a:buAutoNum type="romanUcPeriod"/>
            </a:pPr>
            <a:r>
              <a:rPr lang="en-US" sz="3800" b="0" i="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Righteousness by Faith for Jews and Gentiles </a:t>
            </a:r>
            <a:r>
              <a:rPr lang="en-US" sz="3800" b="0" i="0" baseline="30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(27-31)</a:t>
            </a:r>
            <a:endParaRPr lang="en-US" sz="3800" b="0" i="0" baseline="300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7341E30-1523-0531-D0E1-7D6824619EE0}"/>
              </a:ext>
            </a:extLst>
          </p:cNvPr>
          <p:cNvSpPr txBox="1"/>
          <p:nvPr/>
        </p:nvSpPr>
        <p:spPr>
          <a:xfrm>
            <a:off x="340615" y="190881"/>
            <a:ext cx="116928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Outline of Romans 3</a:t>
            </a:r>
          </a:p>
        </p:txBody>
      </p:sp>
    </p:spTree>
    <p:extLst>
      <p:ext uri="{BB962C8B-B14F-4D97-AF65-F5344CB8AC3E}">
        <p14:creationId xmlns:p14="http://schemas.microsoft.com/office/powerpoint/2010/main" val="3182443207"/>
      </p:ext>
    </p:extLst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27341E30-1523-0531-D0E1-7D6824619EE0}"/>
              </a:ext>
            </a:extLst>
          </p:cNvPr>
          <p:cNvSpPr txBox="1"/>
          <p:nvPr/>
        </p:nvSpPr>
        <p:spPr>
          <a:xfrm>
            <a:off x="340615" y="190881"/>
            <a:ext cx="1169288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0" indent="-857250" algn="just">
              <a:buFont typeface="+mj-lt"/>
              <a:buAutoNum type="romanUcPeriod"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Objection #1 – </a:t>
            </a:r>
          </a:p>
          <a:p>
            <a:pPr lvl="2" algn="just"/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Paul’s teaching is Anti-Semitic [against the Jews]  </a:t>
            </a:r>
            <a:r>
              <a:rPr lang="en-US" sz="30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(3:1-2)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992EB96-9343-0960-ADDC-0C8E3420B53C}"/>
              </a:ext>
            </a:extLst>
          </p:cNvPr>
          <p:cNvSpPr txBox="1"/>
          <p:nvPr/>
        </p:nvSpPr>
        <p:spPr>
          <a:xfrm>
            <a:off x="865238" y="1376510"/>
            <a:ext cx="1103179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i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514350" indent="-514350" algn="just">
              <a:buAutoNum type="alphaUcPeriod"/>
            </a:pPr>
            <a:r>
              <a:rPr lang="en-US" sz="28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 there an advantage for the Jew? (1)</a:t>
            </a:r>
          </a:p>
          <a:p>
            <a:pPr lvl="1" algn="just"/>
            <a:r>
              <a:rPr lang="en-US" sz="28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Then what advantage has the Jew? Or what is the benefit of circumcision?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en-US" sz="28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514350" indent="-514350" algn="just">
              <a:buFont typeface="+mj-lt"/>
              <a:buAutoNum type="alphaUcPeriod" startAt="2"/>
            </a:pPr>
            <a:r>
              <a:rPr lang="en-US" sz="28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advantage for the Jew (2)</a:t>
            </a:r>
          </a:p>
          <a:p>
            <a:pPr lvl="1" algn="just"/>
            <a:r>
              <a:rPr lang="en-US" sz="28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Great in every respect. First of all, that they were entrusted with the oracles of God.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just">
              <a:buAutoNum type="alphaUcPeriod" startAt="2"/>
            </a:pPr>
            <a:endParaRPr lang="en-US" sz="2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499580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25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25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25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25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25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>
            <a:extLst>
              <a:ext uri="{FF2B5EF4-FFF2-40B4-BE49-F238E27FC236}">
                <a16:creationId xmlns:a16="http://schemas.microsoft.com/office/drawing/2014/main" id="{9E3293C3-2021-04F5-B3B2-149081BCD3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3038" y="932307"/>
            <a:ext cx="11805602" cy="6709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just"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  <a:lvl2pPr marL="742950" indent="-285750" algn="just"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2pPr>
            <a:lvl3pPr marL="1143000" indent="-228600" algn="just"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3pPr>
            <a:lvl4pPr marL="1600200" indent="-228600" algn="just"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4pPr>
            <a:lvl5pPr marL="2057400" indent="-228600" algn="just"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5pPr>
            <a:lvl6pPr marL="25146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6pPr>
            <a:lvl7pPr marL="29718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7pPr>
            <a:lvl8pPr marL="34290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8pPr>
            <a:lvl9pPr marL="3886200" indent="-228600" algn="just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9pPr>
          </a:lstStyle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3500" b="0" i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 I am telling the truth in Christ, I am not lying, my conscience testifies with me in the Holy Spirit, 2 that I have great sorrow and unceasing grief in my heart. 3 For I could wish that I myself were accursed, separated from Christ for the sake of my brethren, my kinsmen according to the flesh, 4 </a:t>
            </a:r>
            <a:r>
              <a:rPr lang="en-US" sz="3500" b="0" i="1" u="sng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who are Israelites</a:t>
            </a:r>
            <a:r>
              <a:rPr lang="en-US" sz="3500" b="0" i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3500" b="0" i="1" u="sng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 whom belongs the adoption as sons</a:t>
            </a:r>
            <a:r>
              <a:rPr lang="en-US" sz="3500" b="0" i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and </a:t>
            </a:r>
            <a:r>
              <a:rPr lang="en-US" sz="3500" b="0" i="1" u="sng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glory and the covenants</a:t>
            </a:r>
            <a:r>
              <a:rPr lang="en-US" sz="3500" b="0" i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en-US" sz="3500" b="0" i="1" u="sng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giving of the Law</a:t>
            </a:r>
            <a:r>
              <a:rPr lang="en-US" sz="3500" b="0" i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en-US" sz="3500" b="0" i="1" u="sng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temple service</a:t>
            </a:r>
            <a:r>
              <a:rPr lang="en-US" sz="3500" b="0" i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en-US" sz="3500" b="0" i="1" u="sng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promises</a:t>
            </a:r>
            <a:r>
              <a:rPr lang="en-US" sz="3500" b="0" i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5 </a:t>
            </a:r>
            <a:r>
              <a:rPr lang="en-US" sz="3500" b="0" i="1" u="sng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whose are the fathers</a:t>
            </a:r>
            <a:r>
              <a:rPr lang="en-US" sz="3500" b="0" i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and </a:t>
            </a:r>
            <a:r>
              <a:rPr lang="en-US" sz="3500" b="0" i="1" u="sng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from whom is the Christ according to the flesh</a:t>
            </a:r>
            <a:r>
              <a:rPr lang="en-US" sz="3500" b="0" i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who is over all, God blessed forever. Amen. 6 But it is not as though the word of God has failed…</a:t>
            </a:r>
            <a:endParaRPr lang="en-US" sz="3500" b="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endParaRPr lang="en-US" sz="3400" b="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7341E30-1523-0531-D0E1-7D6824619EE0}"/>
              </a:ext>
            </a:extLst>
          </p:cNvPr>
          <p:cNvSpPr txBox="1"/>
          <p:nvPr/>
        </p:nvSpPr>
        <p:spPr>
          <a:xfrm>
            <a:off x="340615" y="190881"/>
            <a:ext cx="116928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Romans 9:1-6</a:t>
            </a:r>
          </a:p>
        </p:txBody>
      </p:sp>
    </p:spTree>
    <p:extLst>
      <p:ext uri="{BB962C8B-B14F-4D97-AF65-F5344CB8AC3E}">
        <p14:creationId xmlns:p14="http://schemas.microsoft.com/office/powerpoint/2010/main" val="1988797378"/>
      </p:ext>
    </p:extLst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27341E30-1523-0531-D0E1-7D6824619EE0}"/>
              </a:ext>
            </a:extLst>
          </p:cNvPr>
          <p:cNvSpPr txBox="1"/>
          <p:nvPr/>
        </p:nvSpPr>
        <p:spPr>
          <a:xfrm>
            <a:off x="340615" y="190881"/>
            <a:ext cx="1169288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0" indent="-857250" algn="just">
              <a:buFont typeface="+mj-lt"/>
              <a:buAutoNum type="romanUcPeriod"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Objection #1 – </a:t>
            </a:r>
          </a:p>
          <a:p>
            <a:pPr lvl="2" algn="just"/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Paul’s teaching is Anti-Semitic [against the Jews]  </a:t>
            </a:r>
            <a:r>
              <a:rPr lang="en-US" sz="30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(3:1-2)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992EB96-9343-0960-ADDC-0C8E3420B53C}"/>
              </a:ext>
            </a:extLst>
          </p:cNvPr>
          <p:cNvSpPr txBox="1"/>
          <p:nvPr/>
        </p:nvSpPr>
        <p:spPr>
          <a:xfrm>
            <a:off x="865238" y="1376510"/>
            <a:ext cx="11031793" cy="3677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i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514350" indent="-514350" algn="just">
              <a:buAutoNum type="alphaUcPeriod"/>
            </a:pPr>
            <a:r>
              <a:rPr lang="en-US" sz="28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 there an advantage for the Jew? (1)</a:t>
            </a:r>
          </a:p>
          <a:p>
            <a:pPr lvl="1" algn="just"/>
            <a:r>
              <a:rPr lang="en-US" sz="28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Then what advantage has the Jew? Or what is the benefit of circumcision?</a:t>
            </a:r>
            <a:endParaRPr lang="en-US" sz="9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en-US" sz="9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514350" indent="-514350" algn="just">
              <a:buFont typeface="+mj-lt"/>
              <a:buAutoNum type="alphaUcPeriod" startAt="2"/>
            </a:pPr>
            <a:r>
              <a:rPr lang="en-US" sz="28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advantage for the Jew (2)</a:t>
            </a:r>
          </a:p>
          <a:p>
            <a:pPr lvl="1" algn="just"/>
            <a:r>
              <a:rPr lang="en-US" sz="28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Great in every respect. First of all, that they were entrusted with the oracles of God.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just">
              <a:buAutoNum type="alphaUcPeriod" startAt="2"/>
            </a:pPr>
            <a:endParaRPr lang="en-US" sz="2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1011859"/>
      </p:ext>
    </p:extLst>
  </p:cSld>
  <p:clrMapOvr>
    <a:masterClrMapping/>
  </p:clrMapOvr>
  <p:transition spd="slow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27341E30-1523-0531-D0E1-7D6824619EE0}"/>
              </a:ext>
            </a:extLst>
          </p:cNvPr>
          <p:cNvSpPr txBox="1"/>
          <p:nvPr/>
        </p:nvSpPr>
        <p:spPr>
          <a:xfrm>
            <a:off x="340615" y="190881"/>
            <a:ext cx="1169288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0" indent="-857250" algn="just">
              <a:buFont typeface="+mj-lt"/>
              <a:buAutoNum type="romanUcPeriod" startAt="2"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Objection #2 – </a:t>
            </a:r>
          </a:p>
          <a:p>
            <a:pPr lvl="2" algn="just"/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Paul’s teaching is against God’s Word (promises)  </a:t>
            </a:r>
            <a:r>
              <a:rPr lang="en-US" sz="30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(3:3-4)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992EB96-9343-0960-ADDC-0C8E3420B53C}"/>
              </a:ext>
            </a:extLst>
          </p:cNvPr>
          <p:cNvSpPr txBox="1"/>
          <p:nvPr/>
        </p:nvSpPr>
        <p:spPr>
          <a:xfrm>
            <a:off x="865238" y="1376510"/>
            <a:ext cx="11031793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>
              <a:buAutoNum type="alphaUcPeriod"/>
            </a:pPr>
            <a:r>
              <a:rPr lang="en-US" sz="28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Did God’s Word fail? (3)</a:t>
            </a:r>
          </a:p>
          <a:p>
            <a:pPr lvl="1" algn="just"/>
            <a:r>
              <a:rPr lang="en-US" sz="28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What then? If some did not believe, their unbelief will not nullify the faithfulness of God, will it? </a:t>
            </a:r>
          </a:p>
          <a:p>
            <a:pPr lvl="1" algn="just"/>
            <a:endParaRPr lang="en-US" sz="2800" b="1" i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1" algn="just"/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“What then if some did not believe?  Will not their unbelief nullify the faithfulness of God?” </a:t>
            </a:r>
            <a:endParaRPr lang="en-US" sz="2800" b="1" i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1" algn="just"/>
            <a:endParaRPr lang="en-US" sz="28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just">
              <a:buFont typeface="+mj-lt"/>
              <a:buAutoNum type="alphaUcPeriod" startAt="2"/>
            </a:pPr>
            <a:r>
              <a:rPr lang="en-US" sz="28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God and His Word are Faithful and True (4)</a:t>
            </a:r>
          </a:p>
          <a:p>
            <a:pPr lvl="1" algn="just"/>
            <a:r>
              <a:rPr lang="en-US" sz="28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May it never be! Rather, let God be found true, though every man be found a liar, as it is written, "THAT YOU MAY BE JUSTIFIED IN YOUR WORDS, AND PREVAIL WHEN YOU ARE JUDGED."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42366942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25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25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25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27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25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25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25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25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1206BF46-F60A-B583-BE9A-98813DA83D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4000" y="4220877"/>
            <a:ext cx="11660632" cy="1947333"/>
          </a:xfrm>
        </p:spPr>
        <p:txBody>
          <a:bodyPr>
            <a:normAutofit/>
          </a:bodyPr>
          <a:lstStyle/>
          <a:p>
            <a:pPr algn="ctr"/>
            <a:r>
              <a:rPr lang="en-US" sz="3900" b="1" dirty="0">
                <a:solidFill>
                  <a:schemeClr val="tx1"/>
                </a:solidFill>
                <a:latin typeface="Abadi" panose="020B0604020104020204" pitchFamily="34" charset="0"/>
              </a:rPr>
              <a:t>Jewish Objections Answered (Part 1)</a:t>
            </a:r>
          </a:p>
          <a:p>
            <a:pPr algn="ctr"/>
            <a:r>
              <a:rPr lang="en-US" sz="3600" b="1" dirty="0">
                <a:solidFill>
                  <a:schemeClr val="tx1"/>
                </a:solidFill>
                <a:latin typeface="Avenir Next LT Pro Light" panose="020B0304020202020204" pitchFamily="34" charset="0"/>
              </a:rPr>
              <a:t>Romans 3:1-8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81091B1-FFCB-0593-6511-1E1CB61C648D}"/>
              </a:ext>
            </a:extLst>
          </p:cNvPr>
          <p:cNvSpPr txBox="1"/>
          <p:nvPr/>
        </p:nvSpPr>
        <p:spPr>
          <a:xfrm>
            <a:off x="7452360" y="6219706"/>
            <a:ext cx="4462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latin typeface="Avenir Next LT Pro Light" panose="020B0304020202020204" pitchFamily="34" charset="0"/>
              </a:rPr>
              <a:t> Sunday, April 14, 2024</a:t>
            </a:r>
          </a:p>
        </p:txBody>
      </p:sp>
      <p:pic>
        <p:nvPicPr>
          <p:cNvPr id="5" name="Picture 4" descr="A close up of a book cover&#10;&#10;Description automatically generated">
            <a:extLst>
              <a:ext uri="{FF2B5EF4-FFF2-40B4-BE49-F238E27FC236}">
                <a16:creationId xmlns:a16="http://schemas.microsoft.com/office/drawing/2014/main" id="{00051841-AA73-9075-986E-38954D137C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000" y="206375"/>
            <a:ext cx="11684000" cy="368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21576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742332"/>
      </a:dk2>
      <a:lt2>
        <a:srgbClr val="EE91A0"/>
      </a:lt2>
      <a:accent1>
        <a:srgbClr val="E03754"/>
      </a:accent1>
      <a:accent2>
        <a:srgbClr val="E86C2E"/>
      </a:accent2>
      <a:accent3>
        <a:srgbClr val="DAB250"/>
      </a:accent3>
      <a:accent4>
        <a:srgbClr val="60C4AA"/>
      </a:accent4>
      <a:accent5>
        <a:srgbClr val="51A9DB"/>
      </a:accent5>
      <a:accent6>
        <a:srgbClr val="976AC9"/>
      </a:accent6>
      <a:hlink>
        <a:srgbClr val="D5445E"/>
      </a:hlink>
      <a:folHlink>
        <a:srgbClr val="E17C8E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6B2E858E-683F-40D9-B4CB-284D097F3AC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Damask</Template>
  <TotalTime>1228</TotalTime>
  <Words>696</Words>
  <Application>Microsoft Office PowerPoint</Application>
  <PresentationFormat>Widescreen</PresentationFormat>
  <Paragraphs>42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Abadi</vt:lpstr>
      <vt:lpstr>Arial</vt:lpstr>
      <vt:lpstr>Avenir Next LT Pro Light</vt:lpstr>
      <vt:lpstr>Bookman Old Style</vt:lpstr>
      <vt:lpstr>Calibri</vt:lpstr>
      <vt:lpstr>Rockwell</vt:lpstr>
      <vt:lpstr>Damask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Resolved to be a servant-driven church</dc:title>
  <dc:creator>Ed</dc:creator>
  <cp:lastModifiedBy>Ed Godfrey</cp:lastModifiedBy>
  <cp:revision>17</cp:revision>
  <dcterms:created xsi:type="dcterms:W3CDTF">2022-12-30T16:15:56Z</dcterms:created>
  <dcterms:modified xsi:type="dcterms:W3CDTF">2024-04-12T19:58:37Z</dcterms:modified>
</cp:coreProperties>
</file>